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3" r:id="rId6"/>
    <p:sldId id="259" r:id="rId7"/>
    <p:sldId id="264" r:id="rId8"/>
    <p:sldId id="262" r:id="rId9"/>
    <p:sldId id="261" r:id="rId10"/>
    <p:sldId id="260" r:id="rId11"/>
    <p:sldId id="266" r:id="rId12"/>
    <p:sldId id="267" r:id="rId13"/>
    <p:sldId id="268" r:id="rId14"/>
    <p:sldId id="270" r:id="rId15"/>
    <p:sldId id="280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2" r:id="rId26"/>
    <p:sldId id="281" r:id="rId27"/>
    <p:sldId id="283" r:id="rId28"/>
    <p:sldId id="284" r:id="rId29"/>
    <p:sldId id="285" r:id="rId30"/>
    <p:sldId id="279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967B-EFBE-80EB-6110-FFEF85868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C5661-A099-6472-2783-62CE2DA74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38B07-AC89-1468-7EC9-33A128AAB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4C9E-8BC0-4138-8A5B-62C37BF0632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7C11C-CB15-6613-537E-38940B651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97113-4294-1887-89C9-0F1EC3D02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91505-84BF-43C2-92C8-A518CF23C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91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6C1C-69E8-FFF5-30F9-8DAA973C2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18608-61DE-B952-FD72-5A7D67B2C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5CE2F-7F9D-363A-5BF0-FE93AD35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4C9E-8BC0-4138-8A5B-62C37BF0632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2DC3B-CEA0-9550-3B6C-24FC264CE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70FCA-BC24-69C8-D92D-B073FF189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91505-84BF-43C2-92C8-A518CF23C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03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344483-1C6D-92CA-66F8-6B887C5589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15FA2-2EA5-047E-F40F-4FB4870E6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B11CE-B732-E1BA-76EB-288F513A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4C9E-8BC0-4138-8A5B-62C37BF0632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40BFF-B877-0514-4A43-4DB9C61DA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AA09F-359B-A832-84EA-E299C988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91505-84BF-43C2-92C8-A518CF23C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35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580D9-EF46-A0E0-C4F9-12082086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FC638-DBC6-1458-C7CB-AF99F991B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CD9B5-6406-8EBC-1E79-8DDBA684D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4C9E-8BC0-4138-8A5B-62C37BF0632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750FE-FE9F-371F-E2ED-10502D47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DE3DD-FD1F-201C-8B8F-CE9423E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91505-84BF-43C2-92C8-A518CF23C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8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13BE-6B3E-7459-C2F2-48C0488D6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42970-046F-0147-982B-B9CFFEEFB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28CE3-54B1-71D0-B0E2-4953032C0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4C9E-8BC0-4138-8A5B-62C37BF0632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C3DC5-07D3-D1A6-108C-BF4E6253D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DC019-E26B-5AAB-4493-BDD1F992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91505-84BF-43C2-92C8-A518CF23C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3BE1-3706-3F0C-A09B-BA2B041F7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57725-21E0-C678-979F-D230A8C45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BB6E43-FEC9-45F3-C997-22897C3F16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035E4-496C-7CBE-67EF-07918558E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4C9E-8BC0-4138-8A5B-62C37BF0632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5E0B6-8BB6-8679-1F24-DEED1C418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BE057-43D1-B220-CA0C-88E3912E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91505-84BF-43C2-92C8-A518CF23C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98B75-6A36-B1E2-5147-CAF8E343D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A625A-D596-3F3F-6318-AE0DDDF5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1416B-4423-2D27-9AF2-0EAC29AED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0D0097-5582-6A4A-18F1-8E0A4D5A6A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72AE6D-9013-C5E3-BBE8-94E2BA4288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954C1F-EA6F-7D31-7BF1-3B4C778E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4C9E-8BC0-4138-8A5B-62C37BF0632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81D608-4EEA-6428-7843-1383ED968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2E8838-D9C8-8C62-A295-572BA37A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91505-84BF-43C2-92C8-A518CF23C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15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08FC-9EA3-BA38-9281-8BE33A60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3840E-DEEB-FA39-989C-B4ECDB52F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4C9E-8BC0-4138-8A5B-62C37BF0632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061ACD-AC94-0812-219B-44D0951CA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0ECB3-53F6-B5B6-9E3A-AF4E43548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91505-84BF-43C2-92C8-A518CF23C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1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321C5C-3EBE-0061-CACB-22127050D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4C9E-8BC0-4138-8A5B-62C37BF0632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53F07F-1AEC-1DB3-8A34-FA4C7D77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9803C-63F3-8FF7-7399-F83495993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91505-84BF-43C2-92C8-A518CF23C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07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6A67-630A-BD51-5CBB-673F960CF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1861B-A9DA-0C28-2BA0-4AAC0D19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6ED41-5446-F7A4-9BB6-0062292DD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0954D-811F-2C0A-6FD1-625EDD171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4C9E-8BC0-4138-8A5B-62C37BF0632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697FF-A66D-C459-526D-7745FF342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0DAAF-EA06-1E01-D67C-AD72656D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91505-84BF-43C2-92C8-A518CF23C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44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1ACCB-E0E5-1FEF-AF73-4C531C87D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B89D2B-B804-E129-AE35-B32BD0889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59DCE-C882-0E28-722A-7A7F004F1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B7EE8-BE5D-5EDE-0F3F-0E930E972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34C9E-8BC0-4138-8A5B-62C37BF0632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4A12D-AFFB-CA57-52EC-0F334B757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674EA-8643-9CA8-D34B-30357EAEB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91505-84BF-43C2-92C8-A518CF23C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4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FE2F44-0FA7-E1F1-3454-F980E084A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47158-8A65-FA35-A54A-D2387BA5B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7D4A0-9089-AD9C-938D-7A4AA9D527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34C9E-8BC0-4138-8A5B-62C37BF0632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854CA-323B-244F-9CCB-44B042718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FB885-5006-9035-145D-80407E0CF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91505-84BF-43C2-92C8-A518CF23C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26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2B59A9-C739-61BB-A275-2C5C55E86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72"/>
            <a:ext cx="12192000" cy="670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4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D44FC1-1E42-8496-DFD0-1D7316065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350"/>
            <a:ext cx="121920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30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2A6804-8A23-D145-EF39-EB6FC134F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80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1BA89C-EFC0-9A73-ACBC-FCF571B76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0" y="0"/>
            <a:ext cx="1200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59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21A7B-65B3-3F8C-6CBF-8695C14C4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999"/>
            <a:ext cx="12192000" cy="63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40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20CF6-CB38-3759-A787-DC4C132A5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999"/>
            <a:ext cx="12192000" cy="63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82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6487F-4613-2B61-C55B-8195C28B1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990"/>
            <a:ext cx="12192000" cy="631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45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52167-C836-E83C-ED2B-802C570F0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1" y="0"/>
            <a:ext cx="11985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7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4B060-18AB-6CE6-B5AF-6E1CF30F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819"/>
            <a:ext cx="12192000" cy="63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37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784DA-F864-D1B3-5670-848FBDDF4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937"/>
            <a:ext cx="12192000" cy="63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94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75A00-6095-CFD6-E833-007038FDA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463"/>
            <a:ext cx="12192000" cy="632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7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BF0235-5EAB-9354-117D-306141C97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601"/>
            <a:ext cx="12192000" cy="633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40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673E2-E9E3-28B8-75D6-2203ED9B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999"/>
            <a:ext cx="12192000" cy="63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52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DAD24C-656B-9DC7-6793-0D203F2FB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59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F45471-7CAF-F354-253D-B35CBE1DC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052"/>
            <a:ext cx="12192000" cy="632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36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F8ADBA-9136-A95F-63C0-11C084E0F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173"/>
            <a:ext cx="12192000" cy="632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32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B060E1-CE9F-81D4-49EB-67CBF760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519"/>
            <a:ext cx="12192000" cy="63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58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12CFC9-C947-AD61-60C4-8E0A414C8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173"/>
            <a:ext cx="12192000" cy="632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63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51739-DCDD-B657-4183-23B6EEAAB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7" y="0"/>
            <a:ext cx="11996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09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18A6E-501D-32BB-ABF1-E848DB9EF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16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9AFBAD-4089-ADFC-A2CC-7E72E905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350"/>
            <a:ext cx="121920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22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40D0CC-749B-260D-4A21-7B7234C4C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79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2D9ED6-A6D4-BC4D-F6CE-01E40777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123"/>
            <a:ext cx="12192000" cy="63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98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0E1A9-150D-A5C6-6C5B-799D4AEE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522"/>
            <a:ext cx="12192000" cy="63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61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A1607-99A2-FD20-87DD-94B302DCE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411"/>
            <a:ext cx="12192000" cy="506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58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744A54-0242-7E61-1939-72A0E0C3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36"/>
            <a:ext cx="12192000" cy="672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54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B87DF-7423-E296-78A5-297953FA2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86"/>
            <a:ext cx="12192000" cy="655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25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63EA86-D50F-EE24-F405-19B1ED858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7"/>
            <a:ext cx="12192000" cy="684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86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AB302B-3771-B055-1954-C34996A17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422"/>
            <a:ext cx="12192000" cy="603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7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4F6C3D-ED8A-6DD6-3AD9-C94D1463A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97" y="0"/>
            <a:ext cx="11457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8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B66DF-0A98-7EEE-4D8F-4AD612A10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93"/>
            <a:ext cx="12192000" cy="632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51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ABCF36-E035-51E3-CF28-503BF5B0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960"/>
            <a:ext cx="12192000" cy="635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00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7A746B-DC2D-40C9-AF23-D3291491A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783"/>
            <a:ext cx="12192000" cy="634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07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BE0F0-EEFC-8B51-47C2-AC2878762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123"/>
            <a:ext cx="12192000" cy="63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3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DF906-DB5B-4ED7-44B4-C8B19A300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173"/>
            <a:ext cx="12192000" cy="632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5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Joublin</dc:creator>
  <cp:lastModifiedBy>Frank Joublin</cp:lastModifiedBy>
  <cp:revision>1</cp:revision>
  <dcterms:created xsi:type="dcterms:W3CDTF">2022-12-14T22:40:06Z</dcterms:created>
  <dcterms:modified xsi:type="dcterms:W3CDTF">2022-12-14T23:22:32Z</dcterms:modified>
</cp:coreProperties>
</file>